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1" autoAdjust="0"/>
    <p:restoredTop sz="94660"/>
  </p:normalViewPr>
  <p:slideViewPr>
    <p:cSldViewPr snapToGrid="0">
      <p:cViewPr varScale="1">
        <p:scale>
          <a:sx n="83" d="100"/>
          <a:sy n="83" d="100"/>
        </p:scale>
        <p:origin x="48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82" indent="0" algn="ctr">
              <a:buNone/>
              <a:defRPr sz="2400"/>
            </a:lvl2pPr>
            <a:lvl3pPr marL="914363" indent="0" algn="ctr">
              <a:buNone/>
              <a:defRPr sz="2400"/>
            </a:lvl3pPr>
            <a:lvl4pPr marL="1371545" indent="0" algn="ctr">
              <a:buNone/>
              <a:defRPr sz="2000"/>
            </a:lvl4pPr>
            <a:lvl5pPr marL="1828727" indent="0" algn="ctr">
              <a:buNone/>
              <a:defRPr sz="2000"/>
            </a:lvl5pPr>
            <a:lvl6pPr marL="2285909" indent="0" algn="ctr">
              <a:buNone/>
              <a:defRPr sz="2000"/>
            </a:lvl6pPr>
            <a:lvl7pPr marL="2743090" indent="0" algn="ctr">
              <a:buNone/>
              <a:defRPr sz="2000"/>
            </a:lvl7pPr>
            <a:lvl8pPr marL="3200272" indent="0" algn="ctr">
              <a:buNone/>
              <a:defRPr sz="2000"/>
            </a:lvl8pPr>
            <a:lvl9pPr marL="3657454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175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50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414780"/>
            <a:ext cx="2628901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1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345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9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156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57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8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754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538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82" indent="0">
              <a:buNone/>
              <a:defRPr sz="1200"/>
            </a:lvl2pPr>
            <a:lvl3pPr marL="914363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0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7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1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63705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02DCA6-A86A-4887-AF13-243ABB9F5A7C}" type="slidenum">
              <a:rPr lang="en-US" smtClean="0">
                <a:solidFill>
                  <a:srgbClr val="637052"/>
                </a:solidFill>
              </a:rPr>
              <a:pPr/>
              <a:t>‹#›</a:t>
            </a:fld>
            <a:endParaRPr lang="en-US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700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82" indent="0">
              <a:buNone/>
              <a:defRPr sz="2800"/>
            </a:lvl2pPr>
            <a:lvl3pPr marL="914363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0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82" indent="0">
              <a:buNone/>
              <a:defRPr sz="1200"/>
            </a:lvl2pPr>
            <a:lvl3pPr marL="914363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0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8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1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234A939-204A-4E90-A6C5-019610EC8A76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D02DCA6-A86A-4887-AF13-243ABB9F5A7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00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63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6" indent="-91436" algn="l" defTabSz="914363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33" indent="-182873" algn="l" defTabSz="914363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06" indent="-182873" algn="l" defTabSz="914363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78" indent="-182873" algn="l" defTabSz="914363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51" indent="-182873" algn="l" defTabSz="914363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56" indent="-228591" algn="l" defTabSz="914363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48" indent="-228591" algn="l" defTabSz="914363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940" indent="-228591" algn="l" defTabSz="914363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32" indent="-228591" algn="l" defTabSz="914363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7975" y="1756050"/>
            <a:ext cx="11593902" cy="4572026"/>
          </a:xfrm>
        </p:spPr>
        <p:txBody>
          <a:bodyPr>
            <a:normAutofit fontScale="25000" lnSpcReduction="20000"/>
          </a:bodyPr>
          <a:lstStyle/>
          <a:p>
            <a:pPr marL="182866" indent="0" algn="ctr">
              <a:lnSpc>
                <a:spcPts val="3000"/>
              </a:lnSpc>
              <a:spcBef>
                <a:spcPts val="0"/>
              </a:spcBef>
              <a:buNone/>
            </a:pPr>
            <a:r>
              <a:rPr lang="en-US" sz="112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</a:t>
            </a:r>
            <a:r>
              <a:rPr lang="en-US" sz="11200" b="1" u="sng" dirty="0">
                <a:solidFill>
                  <a:schemeClr val="tx1"/>
                </a:solidFill>
                <a:latin typeface="Arial Black" panose="020B0A04020102020204" pitchFamily="34" charset="0"/>
              </a:rPr>
              <a:t>Logistical Review of Clubs Upcoming </a:t>
            </a:r>
            <a:r>
              <a:rPr lang="en-US" sz="11200" b="1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Events</a:t>
            </a:r>
          </a:p>
          <a:p>
            <a:pPr marL="0" indent="0" algn="ctr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None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80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TFLC 2026-2027 Don Gregory Annual Golf Tournament (9 October 2026)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80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TFLC THANKGIVING WEEK BREAK (22-29 November 2026)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80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TFLC CHRISTMAS BREAK (20 December 2026 thru 3 January 2027)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80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Bell County Youth Fair (TBA February 2027)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80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 TFLC Reverse Raffle (TBA February 2027)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80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TFLC Show/Follies (14-17 April 2027) (Cultural Activities Center)  </a:t>
            </a:r>
          </a:p>
          <a:p>
            <a:pPr marL="0" indent="0" algn="ctr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None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 algn="ctr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None/>
            </a:pPr>
            <a:endParaRPr lang="en-US" sz="8000" i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 algn="ctr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None/>
            </a:pPr>
            <a:r>
              <a:rPr lang="en-US" sz="8000" i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None/>
            </a:pPr>
            <a:endParaRPr lang="en-US" sz="80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Font typeface="Wingdings" panose="05000000000000000000" pitchFamily="2" charset="2"/>
              <a:buChar char="Ø"/>
            </a:pPr>
            <a:endParaRPr lang="en-US" sz="2600" i="1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Font typeface="Wingdings" panose="05000000000000000000" pitchFamily="2" charset="2"/>
              <a:buChar char="Ø"/>
            </a:pPr>
            <a:endParaRPr lang="en-US" sz="2400" b="1" i="1" dirty="0">
              <a:solidFill>
                <a:srgbClr val="000000">
                  <a:lumMod val="75000"/>
                  <a:lumOff val="25000"/>
                </a:srgbClr>
              </a:solidFill>
              <a:latin typeface="Arial Black" panose="020B0A04020102020204" pitchFamily="34" charset="0"/>
            </a:endParaRPr>
          </a:p>
          <a:p>
            <a:pPr marL="0" indent="0" algn="ctr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dirty="0">
                <a:latin typeface="Arial Black" panose="020B0A04020102020204" pitchFamily="34" charset="0"/>
              </a:rPr>
              <a:t> </a:t>
            </a:r>
          </a:p>
          <a:p>
            <a:pPr marL="0" indent="0" algn="ctr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dirty="0">
                <a:latin typeface="Arial Black" panose="020B0A04020102020204" pitchFamily="34" charset="0"/>
              </a:rPr>
              <a:t>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en-US" sz="2400" b="1" i="1" u="dbl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385" y="115061"/>
            <a:ext cx="1886737" cy="1815219"/>
          </a:xfrm>
          <a:prstGeom prst="rect">
            <a:avLst/>
          </a:prstGeom>
        </p:spPr>
      </p:pic>
      <p:sp>
        <p:nvSpPr>
          <p:cNvPr id="11" name="AutoShape 2" descr="CENTENNIAL HIGHWAY DECAL 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3116" y="55983"/>
            <a:ext cx="2898474" cy="1577103"/>
          </a:xfrm>
          <a:prstGeom prst="rect">
            <a:avLst/>
          </a:prstGeom>
        </p:spPr>
      </p:pic>
      <p:pic>
        <p:nvPicPr>
          <p:cNvPr id="15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66474" y="244109"/>
            <a:ext cx="1611748" cy="1388977"/>
          </a:xfrm>
          <a:prstGeom prst="rect">
            <a:avLst/>
          </a:prstGeom>
          <a:noFill/>
          <a:ln cap="flat">
            <a:noFill/>
          </a:ln>
          <a:effectLst>
            <a:outerShdw dir="16200000" algn="tl">
              <a:srgbClr val="000000"/>
            </a:outerShdw>
          </a:effectLst>
        </p:spPr>
      </p:pic>
      <p:pic>
        <p:nvPicPr>
          <p:cNvPr id="14" name="image2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0375" y="203475"/>
            <a:ext cx="1778654" cy="1509438"/>
          </a:xfrm>
          <a:prstGeom prst="rect">
            <a:avLst/>
          </a:prstGeom>
        </p:spPr>
      </p:pic>
      <p:pic>
        <p:nvPicPr>
          <p:cNvPr id="16" name="Picture 1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10283" y="249108"/>
            <a:ext cx="1306830" cy="12801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29346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 Black</vt:lpstr>
      <vt:lpstr>Calibri</vt:lpstr>
      <vt:lpstr>Calibri Light</vt:lpstr>
      <vt:lpstr>Wingdings</vt:lpstr>
      <vt:lpstr>1_Retrospect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Toshiba</cp:lastModifiedBy>
  <cp:revision>1</cp:revision>
  <dcterms:created xsi:type="dcterms:W3CDTF">2026-07-24T20:59:52Z</dcterms:created>
  <dcterms:modified xsi:type="dcterms:W3CDTF">2026-07-24T21:00:49Z</dcterms:modified>
</cp:coreProperties>
</file>